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5" r:id="rId2"/>
    <p:sldId id="268" r:id="rId3"/>
    <p:sldId id="259" r:id="rId4"/>
    <p:sldId id="269" r:id="rId5"/>
    <p:sldId id="270" r:id="rId6"/>
    <p:sldId id="266" r:id="rId7"/>
    <p:sldId id="267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42" autoAdjust="0"/>
    <p:restoredTop sz="88363" autoAdjust="0"/>
  </p:normalViewPr>
  <p:slideViewPr>
    <p:cSldViewPr snapToGrid="0">
      <p:cViewPr varScale="1">
        <p:scale>
          <a:sx n="77" d="100"/>
          <a:sy n="77" d="100"/>
        </p:scale>
        <p:origin x="62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08C2C-8440-43B5-9A06-1D5D99C7A09E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11437-46A9-4F7B-A4EB-9758C56877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7225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3670A5-1842-4851-9F32-FDCBA40098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EC7121C-C75E-40EE-A726-7AADDA415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A020B6-74E3-440F-88E3-3B08AB39D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E833-8BE0-484C-9578-FBB257859CAC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BCB96F0-8560-4F44-9C90-80DE65BC0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E2EF4E6-BA7B-4915-B01D-5FC3BB3A0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43F7-62E1-4916-B5E8-C6CEFF301D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186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F0BE8D-4A25-4A3A-853E-BC706E9E1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E7060D7-64AB-4BA2-8564-CADDD3023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6ACB8C-C5A8-4D89-AF0B-C0C65ABF4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E833-8BE0-484C-9578-FBB257859CAC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D6B1FB-EC1A-4D86-BAC8-114086FFC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DC57DF-E93B-4CFB-A8C2-38E5ECDF4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43F7-62E1-4916-B5E8-C6CEFF301D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235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ED4E514-0C48-4868-948E-2E24E11E82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B468627-A115-4080-8043-BECB6F1529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A3A875-6CB2-4DDB-8281-8A3CCCB98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E833-8BE0-484C-9578-FBB257859CAC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812FE7-C091-4607-A221-472D3CEDE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DCEB74-5FA8-48D3-8898-BCC7A54E9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43F7-62E1-4916-B5E8-C6CEFF301D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8422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EC78446-BA7B-40DC-AD34-CC07A92B7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90B1244-CE3E-4AB8-9A9B-693C4DC84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E833-8BE0-484C-9578-FBB257859CAC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AA4473-FE13-4FDA-A483-E0B06667E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BFDC49-8B71-4EA1-ADD5-6BD878799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43F7-62E1-4916-B5E8-C6CEFF301D7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D92600E-9B07-4689-A899-CF6E850246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6" r="5105" b="75302"/>
          <a:stretch/>
        </p:blipFill>
        <p:spPr>
          <a:xfrm>
            <a:off x="3552000" y="0"/>
            <a:ext cx="8640000" cy="747476"/>
          </a:xfrm>
          <a:prstGeom prst="rect">
            <a:avLst/>
          </a:prstGeom>
        </p:spPr>
      </p:pic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62CC91CC-ECAD-486A-938E-F3570D65E006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747476"/>
            <a:ext cx="12192000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024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33105B-3089-43FB-B3D1-DFC45FA6B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C55C787-CFDE-47CC-9874-8164EF4B2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778DEBF-9C08-427A-94A5-A31148129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E833-8BE0-484C-9578-FBB257859CAC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5B2DDF7-A8FF-4B04-9AA4-5B282BD1D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68C943-090D-412A-B6CF-6E1C7F1B2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43F7-62E1-4916-B5E8-C6CEFF301D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2096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4887BC-694B-4372-8021-AEB9C3534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CA266F-D2D0-4A31-95F4-1F8DA3E6CB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8B40F09-938D-491D-B1C3-0A9FE55FF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32347EB-DD0F-484B-B5F9-CFE8185FF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E833-8BE0-484C-9578-FBB257859CAC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80CAA6E-8EE5-4542-8CC2-19B578D8E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60F5758-9225-474A-83F7-5B7E1659D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43F7-62E1-4916-B5E8-C6CEFF301D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2827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7C434A-FB81-4134-8AA2-AB96A6772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028E905-A92B-429A-A49C-60CD8C724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D497E3E-77BE-4C2B-9527-EF0B645E5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DB8FCC9-FA52-4EC5-AEB1-77CC1A49AE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E8A0D41-6E1C-488B-9AC5-0F0D1798C0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1281D93-FDE0-45E0-A5CE-78147F1ED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E833-8BE0-484C-9578-FBB257859CAC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800C7A2-FD54-4B4E-BF88-AC2F6D431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75A4BB2-1D37-48EF-BC3A-3B79DBFBA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43F7-62E1-4916-B5E8-C6CEFF301D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016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A53C3B-3BF0-4EE8-B585-D3FB83F21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6A907EA-1E1A-4D67-A604-07E05D3FC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E833-8BE0-484C-9578-FBB257859CAC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9A89909-A3F1-40E5-B08E-189333DDE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356B1D8-671B-497A-BC92-69CBE1FDB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43F7-62E1-4916-B5E8-C6CEFF301D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186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65C1AFF-5800-49A0-AF4C-638B8543B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E833-8BE0-484C-9578-FBB257859CAC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72C699-3AEA-473D-84C8-6FDD5E6DE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63BB89D-4780-4956-AB57-FB65246D4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43F7-62E1-4916-B5E8-C6CEFF301D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9606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525CA2-059A-435A-9A23-1FCDC4B0B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813FDD-DDFD-4805-9845-F99BEC103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F67C318-C202-42F7-8265-97AA362772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DFDF895-691B-4BDA-A8D3-F02E33E21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E833-8BE0-484C-9578-FBB257859CAC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8538F8-A7A4-472D-90A2-8CF9B246B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0BC01C8-9764-43A0-9403-E1C6ECE93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43F7-62E1-4916-B5E8-C6CEFF301D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682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B98664-D92D-4CCC-A673-554CDE59A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BE21F0B-AAD5-4366-A7AA-0CC10AADC7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A19FC5E-8175-4020-8309-5DA257B2BD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407D5FF-9595-4A0B-95DD-31C2294D1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E833-8BE0-484C-9578-FBB257859CAC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A078458-D174-44A0-AF5B-13584C190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C8CBC50-631C-49D7-BE9F-2D48F6D74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43F7-62E1-4916-B5E8-C6CEFF301D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486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2D29FAD-5E32-4E5E-A0F6-88DDB5957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DF564C0-1A3B-4025-9874-C972B7BD87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AE1289-E235-4B22-9E4E-31148262A4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7E833-8BE0-484C-9578-FBB257859CAC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FDA7B40-CE81-4374-8695-5A61F7E9D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A9FCD0-6CD7-4837-9100-81E8EEEF2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143F7-62E1-4916-B5E8-C6CEFF301D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883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02EBC7D-4C2C-4E6B-A51B-07A729DB61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6" b="2677"/>
          <a:stretch/>
        </p:blipFill>
        <p:spPr>
          <a:xfrm>
            <a:off x="-1200" y="0"/>
            <a:ext cx="12193200" cy="6858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AAE2840B-FAC9-4F60-9659-613E7BFAD569}"/>
              </a:ext>
            </a:extLst>
          </p:cNvPr>
          <p:cNvSpPr txBox="1"/>
          <p:nvPr/>
        </p:nvSpPr>
        <p:spPr>
          <a:xfrm>
            <a:off x="24939" y="24939"/>
            <a:ext cx="3793323" cy="473898"/>
          </a:xfrm>
          <a:prstGeom prst="rect">
            <a:avLst/>
          </a:prstGeom>
          <a:noFill/>
        </p:spPr>
        <p:txBody>
          <a:bodyPr wrap="square" lIns="54000" tIns="54000" rIns="54000" bIns="54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200" b="1" dirty="0">
                <a:solidFill>
                  <a:schemeClr val="accent5">
                    <a:lumMod val="50000"/>
                  </a:schemeClr>
                </a:solidFill>
                <a:ea typeface="黑体" panose="02010609060101010101" pitchFamily="49" charset="-122"/>
              </a:rPr>
              <a:t>国际无线电能传输技术会议</a:t>
            </a:r>
            <a:endParaRPr lang="en-US" altLang="zh-CN" sz="2200" b="1" dirty="0">
              <a:solidFill>
                <a:schemeClr val="accent5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340DAB5-5C99-40D8-8848-7140CECE2CC6}"/>
              </a:ext>
            </a:extLst>
          </p:cNvPr>
          <p:cNvSpPr txBox="1"/>
          <p:nvPr/>
        </p:nvSpPr>
        <p:spPr>
          <a:xfrm>
            <a:off x="8313" y="411742"/>
            <a:ext cx="35434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  <a:ea typeface="黑体" panose="02010609060101010101" pitchFamily="49" charset="-122"/>
              </a:rPr>
              <a:t>2022 12.2-12.4   online</a:t>
            </a:r>
            <a:endParaRPr lang="en-US" altLang="zh-CN" sz="2200" b="1" dirty="0">
              <a:solidFill>
                <a:schemeClr val="accent5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A841EA2B-A3DE-4311-ADB7-79E07A05C53B}"/>
              </a:ext>
            </a:extLst>
          </p:cNvPr>
          <p:cNvCxnSpPr>
            <a:cxnSpLocks/>
          </p:cNvCxnSpPr>
          <p:nvPr/>
        </p:nvCxnSpPr>
        <p:spPr>
          <a:xfrm>
            <a:off x="2307983" y="498837"/>
            <a:ext cx="0" cy="305496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4A764042-171D-4991-AE12-1E416CBC05C9}"/>
              </a:ext>
            </a:extLst>
          </p:cNvPr>
          <p:cNvSpPr txBox="1"/>
          <p:nvPr/>
        </p:nvSpPr>
        <p:spPr>
          <a:xfrm>
            <a:off x="46922" y="3683940"/>
            <a:ext cx="7985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ICWPT2022 </a:t>
            </a:r>
            <a:r>
              <a:rPr lang="zh-CN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会议线上参会与报告说明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4707CB2-51F0-4D6D-A0F4-DA1657286916}"/>
              </a:ext>
            </a:extLst>
          </p:cNvPr>
          <p:cNvSpPr txBox="1"/>
          <p:nvPr/>
        </p:nvSpPr>
        <p:spPr>
          <a:xfrm>
            <a:off x="1576817" y="4488273"/>
            <a:ext cx="4896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2022. 12.1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144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02EBC7D-4C2C-4E6B-A51B-07A729DB61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6" r="5105" b="75302"/>
          <a:stretch/>
        </p:blipFill>
        <p:spPr>
          <a:xfrm>
            <a:off x="3552000" y="0"/>
            <a:ext cx="8640000" cy="74747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A4D66D34-0BC4-43EF-A035-68EAACCA89C3}"/>
              </a:ext>
            </a:extLst>
          </p:cNvPr>
          <p:cNvSpPr txBox="1"/>
          <p:nvPr/>
        </p:nvSpPr>
        <p:spPr>
          <a:xfrm>
            <a:off x="115503" y="50572"/>
            <a:ext cx="3890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会议报告方式介绍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EFD8A83-476E-45DB-AA7B-064877D2DA36}"/>
              </a:ext>
            </a:extLst>
          </p:cNvPr>
          <p:cNvSpPr txBox="1"/>
          <p:nvPr/>
        </p:nvSpPr>
        <p:spPr>
          <a:xfrm>
            <a:off x="820019" y="1388215"/>
            <a:ext cx="9530481" cy="196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、报告人提前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分钟进入会议室；</a:t>
            </a:r>
            <a:endParaRPr lang="en-US" altLang="zh-CN" sz="2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Session Chairs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简要介绍报告题目和报告人信息；</a:t>
            </a:r>
            <a:endParaRPr lang="en-US" altLang="zh-CN" sz="2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、报告人自己共享屏幕并开始报告，报告时长为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15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分钟</a:t>
            </a:r>
            <a:endParaRPr lang="en-US" altLang="zh-CN" sz="2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Session Chairs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进行时间管理与提问引导，提问时长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分钟。</a:t>
            </a:r>
            <a:endParaRPr lang="en-US" altLang="zh-CN" sz="2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CA2752B-4DED-4FF3-85FA-CAF06D49AB9B}"/>
              </a:ext>
            </a:extLst>
          </p:cNvPr>
          <p:cNvSpPr txBox="1"/>
          <p:nvPr/>
        </p:nvSpPr>
        <p:spPr>
          <a:xfrm>
            <a:off x="704516" y="747475"/>
            <a:ext cx="11628922" cy="59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Oral session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流程与要求：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2D35087-3656-4957-9B88-127D32073603}"/>
              </a:ext>
            </a:extLst>
          </p:cNvPr>
          <p:cNvSpPr txBox="1"/>
          <p:nvPr/>
        </p:nvSpPr>
        <p:spPr>
          <a:xfrm>
            <a:off x="704516" y="3750528"/>
            <a:ext cx="11628922" cy="59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Poster session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流程与要求：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2962CC9-CB91-4BFF-9CAE-593BE412621B}"/>
              </a:ext>
            </a:extLst>
          </p:cNvPr>
          <p:cNvSpPr txBox="1"/>
          <p:nvPr/>
        </p:nvSpPr>
        <p:spPr>
          <a:xfrm>
            <a:off x="820019" y="4391268"/>
            <a:ext cx="10992367" cy="196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、报告人提前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分钟进入会议室，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Poster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分会场主持人简单介绍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poster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展示方式；</a:t>
            </a:r>
            <a:endParaRPr lang="en-US" altLang="zh-CN" sz="2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、报告人共享屏幕，自我介绍学（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1-2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分钟），对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Poster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进行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3-5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分钟简单介绍；</a:t>
            </a:r>
            <a:endParaRPr lang="en-US" altLang="zh-CN" sz="2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、介绍完毕，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Poster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分会场主持人进行会场交流讨论引导（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分钟）；</a:t>
            </a:r>
            <a:endParaRPr lang="en-US" altLang="zh-CN" sz="2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Poster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交流讨论完毕，分会场主持人邀请下一位代表进行分享（每人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分钟）。</a:t>
            </a:r>
          </a:p>
        </p:txBody>
      </p:sp>
    </p:spTree>
    <p:extLst>
      <p:ext uri="{BB962C8B-B14F-4D97-AF65-F5344CB8AC3E}">
        <p14:creationId xmlns:p14="http://schemas.microsoft.com/office/powerpoint/2010/main" val="2475627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02EBC7D-4C2C-4E6B-A51B-07A729DB61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6" r="5105" b="75302"/>
          <a:stretch/>
        </p:blipFill>
        <p:spPr>
          <a:xfrm>
            <a:off x="3552000" y="0"/>
            <a:ext cx="8640000" cy="74747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A4D66D34-0BC4-43EF-A035-68EAACCA89C3}"/>
              </a:ext>
            </a:extLst>
          </p:cNvPr>
          <p:cNvSpPr txBox="1"/>
          <p:nvPr/>
        </p:nvSpPr>
        <p:spPr>
          <a:xfrm>
            <a:off x="115503" y="50572"/>
            <a:ext cx="4400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Session</a:t>
            </a:r>
            <a:r>
              <a:rPr lang="zh-CN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相关注意事项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EFD8A83-476E-45DB-AA7B-064877D2DA36}"/>
              </a:ext>
            </a:extLst>
          </p:cNvPr>
          <p:cNvSpPr txBox="1"/>
          <p:nvPr/>
        </p:nvSpPr>
        <p:spPr>
          <a:xfrm>
            <a:off x="568069" y="747475"/>
            <a:ext cx="10421754" cy="6023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类似国际会议早餐会的惯例，请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Session Chairs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在会议之前尝试联系本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session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所有要作报告的学生或老师代表，确认大家能够出席作报告，收集报告人简介与信息，告知报告人报告要求等；</a:t>
            </a:r>
            <a:endParaRPr lang="en-US" altLang="zh-CN" sz="2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各位线上参会代表在做报告时，建议在腾讯会议室使用大会虚拟背景模板，建议着装较正式，演讲时需要开视频，并采用人像画中画模式；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Session Chairs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在进行主持与提问时也建议打开视频；</a:t>
            </a:r>
            <a:endParaRPr lang="en-US" altLang="zh-CN" sz="2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请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Session Chairs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掌控好每个报告时间，确保整个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session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按时完成。如果没有发言人到场，可考虑暂停，让下个报告按时开始；报告完后，如果没有人提问，一般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Session Chairs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需要提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1-2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个问题。</a:t>
            </a:r>
          </a:p>
        </p:txBody>
      </p:sp>
    </p:spTree>
    <p:extLst>
      <p:ext uri="{BB962C8B-B14F-4D97-AF65-F5344CB8AC3E}">
        <p14:creationId xmlns:p14="http://schemas.microsoft.com/office/powerpoint/2010/main" val="562288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BC2FB17-5FE7-4903-8458-8C0D9BBC1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13" y="1095453"/>
            <a:ext cx="10508373" cy="5040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511A0A50-49FC-4459-8810-9F53B91FB8DB}"/>
              </a:ext>
            </a:extLst>
          </p:cNvPr>
          <p:cNvSpPr txBox="1"/>
          <p:nvPr/>
        </p:nvSpPr>
        <p:spPr>
          <a:xfrm>
            <a:off x="115503" y="50572"/>
            <a:ext cx="6207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腾讯会议人像画中画模式介绍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F4631D3-1D25-451C-8E73-88DBA5F40E4B}"/>
              </a:ext>
            </a:extLst>
          </p:cNvPr>
          <p:cNvSpPr txBox="1"/>
          <p:nvPr/>
        </p:nvSpPr>
        <p:spPr>
          <a:xfrm>
            <a:off x="1827042" y="6303170"/>
            <a:ext cx="8537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在开始共享时，会出现上述界面，点选下部的人像画中画模式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7A88F82-899A-4038-B33F-B03D2018A456}"/>
              </a:ext>
            </a:extLst>
          </p:cNvPr>
          <p:cNvSpPr/>
          <p:nvPr/>
        </p:nvSpPr>
        <p:spPr>
          <a:xfrm>
            <a:off x="2311375" y="5577840"/>
            <a:ext cx="648393" cy="557613"/>
          </a:xfrm>
          <a:prstGeom prst="rect">
            <a:avLst/>
          </a:prstGeom>
          <a:noFill/>
          <a:ln w="254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4B5DF6A-F3E1-4B93-A9D9-2F598C6522CC}"/>
              </a:ext>
            </a:extLst>
          </p:cNvPr>
          <p:cNvSpPr/>
          <p:nvPr/>
        </p:nvSpPr>
        <p:spPr>
          <a:xfrm>
            <a:off x="5982037" y="5225143"/>
            <a:ext cx="1040280" cy="435693"/>
          </a:xfrm>
          <a:prstGeom prst="rect">
            <a:avLst/>
          </a:prstGeom>
          <a:noFill/>
          <a:ln w="254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3316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B2B347-0310-422B-8DB9-1247F2B16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99" y="1717484"/>
            <a:ext cx="5379397" cy="360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34DDDE2-F087-49B6-9679-BBBCA5981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310" y="1717484"/>
            <a:ext cx="5384789" cy="36000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C189C976-A44A-43F1-8ED2-E6176E61F26F}"/>
              </a:ext>
            </a:extLst>
          </p:cNvPr>
          <p:cNvSpPr/>
          <p:nvPr/>
        </p:nvSpPr>
        <p:spPr>
          <a:xfrm>
            <a:off x="4165114" y="4987891"/>
            <a:ext cx="490014" cy="374650"/>
          </a:xfrm>
          <a:prstGeom prst="rect">
            <a:avLst/>
          </a:prstGeom>
          <a:noFill/>
          <a:ln w="254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4423CA1-6055-42B6-AB66-3178E2B60ABA}"/>
              </a:ext>
            </a:extLst>
          </p:cNvPr>
          <p:cNvSpPr txBox="1"/>
          <p:nvPr/>
        </p:nvSpPr>
        <p:spPr>
          <a:xfrm>
            <a:off x="590195" y="5975475"/>
            <a:ext cx="10786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在腾讯会议主界面选择“设置”，出现右边界面，点选“虚拟背景和美颜”，再点击“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主持图片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视频”，并找到图片位置加载既可导入图片，选择导入的大会背景图片，完成背景设置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50B0220-BE13-491B-82F8-30FE6C9FED0A}"/>
              </a:ext>
            </a:extLst>
          </p:cNvPr>
          <p:cNvSpPr/>
          <p:nvPr/>
        </p:nvSpPr>
        <p:spPr>
          <a:xfrm>
            <a:off x="7009914" y="2933666"/>
            <a:ext cx="1067286" cy="295275"/>
          </a:xfrm>
          <a:prstGeom prst="rect">
            <a:avLst/>
          </a:prstGeom>
          <a:noFill/>
          <a:ln w="254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744F78C-5A99-4778-9B3F-3856DAE6F621}"/>
              </a:ext>
            </a:extLst>
          </p:cNvPr>
          <p:cNvSpPr/>
          <p:nvPr/>
        </p:nvSpPr>
        <p:spPr>
          <a:xfrm>
            <a:off x="10127764" y="4597366"/>
            <a:ext cx="660886" cy="454025"/>
          </a:xfrm>
          <a:prstGeom prst="rect">
            <a:avLst/>
          </a:prstGeom>
          <a:noFill/>
          <a:ln w="254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箭头: 右 13">
            <a:extLst>
              <a:ext uri="{FF2B5EF4-FFF2-40B4-BE49-F238E27FC236}">
                <a16:creationId xmlns:a16="http://schemas.microsoft.com/office/drawing/2014/main" id="{0404A019-8B4E-4DFE-988B-6B0196E8040E}"/>
              </a:ext>
            </a:extLst>
          </p:cNvPr>
          <p:cNvSpPr/>
          <p:nvPr/>
        </p:nvSpPr>
        <p:spPr>
          <a:xfrm>
            <a:off x="5869691" y="3361909"/>
            <a:ext cx="412750" cy="3111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86281B8-5D51-466B-A61D-723326E8927B}"/>
              </a:ext>
            </a:extLst>
          </p:cNvPr>
          <p:cNvSpPr txBox="1"/>
          <p:nvPr/>
        </p:nvSpPr>
        <p:spPr>
          <a:xfrm>
            <a:off x="115503" y="50572"/>
            <a:ext cx="4865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腾讯会议虚拟背景设置</a:t>
            </a:r>
          </a:p>
        </p:txBody>
      </p:sp>
    </p:spTree>
    <p:extLst>
      <p:ext uri="{BB962C8B-B14F-4D97-AF65-F5344CB8AC3E}">
        <p14:creationId xmlns:p14="http://schemas.microsoft.com/office/powerpoint/2010/main" val="3068704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02EBC7D-4C2C-4E6B-A51B-07A729DB61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6" b="2677"/>
          <a:stretch/>
        </p:blipFill>
        <p:spPr>
          <a:xfrm>
            <a:off x="-1200" y="0"/>
            <a:ext cx="12193200" cy="6858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AAE2840B-FAC9-4F60-9659-613E7BFAD569}"/>
              </a:ext>
            </a:extLst>
          </p:cNvPr>
          <p:cNvSpPr txBox="1"/>
          <p:nvPr/>
        </p:nvSpPr>
        <p:spPr>
          <a:xfrm>
            <a:off x="24939" y="24939"/>
            <a:ext cx="3793323" cy="473898"/>
          </a:xfrm>
          <a:prstGeom prst="rect">
            <a:avLst/>
          </a:prstGeom>
          <a:noFill/>
        </p:spPr>
        <p:txBody>
          <a:bodyPr wrap="square" lIns="54000" tIns="54000" rIns="54000" bIns="54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200" b="1" dirty="0">
                <a:solidFill>
                  <a:schemeClr val="accent5">
                    <a:lumMod val="50000"/>
                  </a:schemeClr>
                </a:solidFill>
                <a:ea typeface="黑体" panose="02010609060101010101" pitchFamily="49" charset="-122"/>
              </a:rPr>
              <a:t>国际无线电能传输技术会议</a:t>
            </a:r>
            <a:endParaRPr lang="en-US" altLang="zh-CN" sz="2200" b="1" dirty="0">
              <a:solidFill>
                <a:schemeClr val="accent5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340DAB5-5C99-40D8-8848-7140CECE2CC6}"/>
              </a:ext>
            </a:extLst>
          </p:cNvPr>
          <p:cNvSpPr txBox="1"/>
          <p:nvPr/>
        </p:nvSpPr>
        <p:spPr>
          <a:xfrm>
            <a:off x="8313" y="411742"/>
            <a:ext cx="35434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  <a:ea typeface="黑体" panose="02010609060101010101" pitchFamily="49" charset="-122"/>
              </a:rPr>
              <a:t>2022 12.2-12.4   online</a:t>
            </a:r>
            <a:endParaRPr lang="en-US" altLang="zh-CN" sz="2200" b="1" dirty="0">
              <a:solidFill>
                <a:schemeClr val="accent5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A841EA2B-A3DE-4311-ADB7-79E07A05C53B}"/>
              </a:ext>
            </a:extLst>
          </p:cNvPr>
          <p:cNvCxnSpPr>
            <a:cxnSpLocks/>
          </p:cNvCxnSpPr>
          <p:nvPr/>
        </p:nvCxnSpPr>
        <p:spPr>
          <a:xfrm>
            <a:off x="2307983" y="498837"/>
            <a:ext cx="0" cy="305496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4A764042-171D-4991-AE12-1E416CBC05C9}"/>
              </a:ext>
            </a:extLst>
          </p:cNvPr>
          <p:cNvSpPr txBox="1"/>
          <p:nvPr/>
        </p:nvSpPr>
        <p:spPr>
          <a:xfrm>
            <a:off x="9620" y="2986134"/>
            <a:ext cx="53901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Tutorial Session</a:t>
            </a:r>
            <a:r>
              <a:rPr lang="zh-CN" altLang="en-US" sz="2800" b="1" dirty="0">
                <a:solidFill>
                  <a:schemeClr val="bg1"/>
                </a:solidFill>
              </a:rPr>
              <a:t>：</a:t>
            </a:r>
            <a:r>
              <a:rPr lang="en-US" altLang="zh-CN" sz="2800" b="1" dirty="0">
                <a:solidFill>
                  <a:schemeClr val="bg1"/>
                </a:solidFill>
              </a:rPr>
              <a:t>MHz Wireless Power Transfer-Architecture, Topology, and Design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B70E9B6-7716-4887-89C6-7B50BB324AF4}"/>
              </a:ext>
            </a:extLst>
          </p:cNvPr>
          <p:cNvSpPr txBox="1"/>
          <p:nvPr/>
        </p:nvSpPr>
        <p:spPr>
          <a:xfrm>
            <a:off x="3100028" y="1354918"/>
            <a:ext cx="599074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session</a:t>
            </a:r>
            <a:r>
              <a:rPr lang="zh-CN" altLang="en-US" sz="6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串场模板</a:t>
            </a:r>
            <a:endParaRPr lang="en-US" altLang="zh-CN" sz="60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en-US" altLang="zh-CN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使用时请删除本段</a:t>
            </a:r>
            <a:r>
              <a:rPr lang="en-US" altLang="zh-CN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en-US" sz="36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25893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7BF24D3-6118-4D33-861A-8E2327DFF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" y="0"/>
            <a:ext cx="12179301" cy="6858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ACB581C-F9EF-45B0-969D-9E037BFADEB7}"/>
              </a:ext>
            </a:extLst>
          </p:cNvPr>
          <p:cNvSpPr txBox="1"/>
          <p:nvPr/>
        </p:nvSpPr>
        <p:spPr>
          <a:xfrm>
            <a:off x="2307983" y="1556990"/>
            <a:ext cx="7911140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腾讯会议虚拟背景模板</a:t>
            </a:r>
            <a:endParaRPr lang="en-US" altLang="zh-CN" sz="60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en-US" altLang="zh-CN" sz="3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使用时请删除本段</a:t>
            </a:r>
            <a:r>
              <a:rPr lang="en-US" altLang="zh-CN" sz="3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en-US" sz="32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9335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465</Words>
  <Application>Microsoft Office PowerPoint</Application>
  <PresentationFormat>宽屏</PresentationFormat>
  <Paragraphs>32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3" baseType="lpstr">
      <vt:lpstr>等线</vt:lpstr>
      <vt:lpstr>等线 Light</vt:lpstr>
      <vt:lpstr>黑体</vt:lpstr>
      <vt:lpstr>Arial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Ming Liu</dc:creator>
  <cp:lastModifiedBy>Ming Liu</cp:lastModifiedBy>
  <cp:revision>148</cp:revision>
  <dcterms:created xsi:type="dcterms:W3CDTF">2022-11-28T05:36:18Z</dcterms:created>
  <dcterms:modified xsi:type="dcterms:W3CDTF">2022-12-01T04:41:04Z</dcterms:modified>
</cp:coreProperties>
</file>